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675" r:id="rId2"/>
    <p:sldId id="668" r:id="rId3"/>
    <p:sldId id="669" r:id="rId4"/>
    <p:sldId id="671" r:id="rId5"/>
    <p:sldId id="674" r:id="rId6"/>
    <p:sldId id="648" r:id="rId7"/>
    <p:sldId id="676" r:id="rId8"/>
    <p:sldId id="650" r:id="rId9"/>
    <p:sldId id="677" r:id="rId10"/>
    <p:sldId id="683" r:id="rId11"/>
    <p:sldId id="656" r:id="rId12"/>
    <p:sldId id="678" r:id="rId13"/>
    <p:sldId id="658" r:id="rId14"/>
    <p:sldId id="679" r:id="rId15"/>
    <p:sldId id="660" r:id="rId16"/>
    <p:sldId id="680" r:id="rId17"/>
    <p:sldId id="662" r:id="rId18"/>
    <p:sldId id="684" r:id="rId19"/>
    <p:sldId id="682" r:id="rId20"/>
    <p:sldId id="681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57EC34"/>
    <a:srgbClr val="663300"/>
    <a:srgbClr val="0E3505"/>
    <a:srgbClr val="0000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6" autoAdjust="0"/>
    <p:restoredTop sz="94660"/>
  </p:normalViewPr>
  <p:slideViewPr>
    <p:cSldViewPr>
      <p:cViewPr varScale="1">
        <p:scale>
          <a:sx n="70" d="100"/>
          <a:sy n="70" d="100"/>
        </p:scale>
        <p:origin x="804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-145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1DC94B-5412-48ED-9AC7-249857BA839E}" type="doc">
      <dgm:prSet loTypeId="urn:microsoft.com/office/officeart/2005/8/layout/cycle3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6A8BB0EC-E613-4770-96DB-CA9137803C4B}">
      <dgm:prSet phldrT="[Texto]" custT="1"/>
      <dgm:spPr/>
      <dgm:t>
        <a:bodyPr/>
        <a:lstStyle/>
        <a:p>
          <a:r>
            <a:rPr lang="pt-BR" sz="1600" b="1" smtClean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Relacionar</a:t>
          </a:r>
          <a:endParaRPr lang="pt-BR" sz="1600" b="1" dirty="0">
            <a:solidFill>
              <a:schemeClr val="tx1"/>
            </a:solidFill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BD17AA2-A242-4B32-AC3E-604B127EE7C5}" type="parTrans" cxnId="{D1D08AD5-CD28-4096-A58D-73E5172FCAFA}">
      <dgm:prSet/>
      <dgm:spPr/>
      <dgm:t>
        <a:bodyPr/>
        <a:lstStyle/>
        <a:p>
          <a:endParaRPr lang="pt-BR"/>
        </a:p>
      </dgm:t>
    </dgm:pt>
    <dgm:pt modelId="{D8645775-26E8-4839-9506-48FB08AA1A57}" type="sibTrans" cxnId="{D1D08AD5-CD28-4096-A58D-73E5172FCAFA}">
      <dgm:prSet/>
      <dgm:spPr/>
      <dgm:t>
        <a:bodyPr/>
        <a:lstStyle/>
        <a:p>
          <a:endParaRPr lang="pt-BR"/>
        </a:p>
      </dgm:t>
    </dgm:pt>
    <dgm:pt modelId="{FB59996E-36D6-4296-9938-21D3B51AC6FB}">
      <dgm:prSet phldrT="[Texto]" custT="1"/>
      <dgm:spPr/>
      <dgm:t>
        <a:bodyPr/>
        <a:lstStyle/>
        <a:p>
          <a:r>
            <a:rPr lang="pt-BR" sz="1600" b="1" smtClean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Agregar</a:t>
          </a:r>
          <a:endParaRPr lang="pt-BR" sz="1600" b="1" dirty="0">
            <a:solidFill>
              <a:schemeClr val="tx1"/>
            </a:solidFill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B06CB80-AD29-48FC-B40F-039552211622}" type="parTrans" cxnId="{747EAE5E-571A-4DE7-B161-E52575F6F3E2}">
      <dgm:prSet/>
      <dgm:spPr/>
      <dgm:t>
        <a:bodyPr/>
        <a:lstStyle/>
        <a:p>
          <a:endParaRPr lang="pt-BR"/>
        </a:p>
      </dgm:t>
    </dgm:pt>
    <dgm:pt modelId="{D93CA5B1-9AE2-44B9-8ACB-3CF4AD66648E}" type="sibTrans" cxnId="{747EAE5E-571A-4DE7-B161-E52575F6F3E2}">
      <dgm:prSet/>
      <dgm:spPr/>
      <dgm:t>
        <a:bodyPr/>
        <a:lstStyle/>
        <a:p>
          <a:endParaRPr lang="pt-BR"/>
        </a:p>
      </dgm:t>
    </dgm:pt>
    <dgm:pt modelId="{9FF000B4-C5D2-4BC5-B367-4A46851971FC}">
      <dgm:prSet phldrT="[Texto]" custT="1"/>
      <dgm:spPr/>
      <dgm:t>
        <a:bodyPr/>
        <a:lstStyle/>
        <a:p>
          <a:r>
            <a:rPr lang="pt-BR" sz="1600" b="1" smtClean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Interceder</a:t>
          </a:r>
          <a:endParaRPr lang="pt-BR" sz="1600" b="1" dirty="0">
            <a:solidFill>
              <a:schemeClr val="tx1"/>
            </a:solidFill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E906CC1-9BAB-4517-A5EB-092666296424}" type="parTrans" cxnId="{95647487-6542-48BB-B74C-341CD2475EA1}">
      <dgm:prSet/>
      <dgm:spPr/>
      <dgm:t>
        <a:bodyPr/>
        <a:lstStyle/>
        <a:p>
          <a:endParaRPr lang="pt-BR"/>
        </a:p>
      </dgm:t>
    </dgm:pt>
    <dgm:pt modelId="{6395F431-2592-4C01-9753-A61B42D333FE}" type="sibTrans" cxnId="{95647487-6542-48BB-B74C-341CD2475EA1}">
      <dgm:prSet/>
      <dgm:spPr/>
      <dgm:t>
        <a:bodyPr/>
        <a:lstStyle/>
        <a:p>
          <a:endParaRPr lang="pt-BR"/>
        </a:p>
      </dgm:t>
    </dgm:pt>
    <dgm:pt modelId="{2882CE44-E9EB-4CE0-A1C3-46E13BF13B86}">
      <dgm:prSet phldrT="[Texto]" custT="1"/>
      <dgm:spPr/>
      <dgm:t>
        <a:bodyPr/>
        <a:lstStyle/>
        <a:p>
          <a:r>
            <a:rPr lang="pt-BR" sz="1600" b="1" smtClean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Zelar</a:t>
          </a:r>
          <a:endParaRPr lang="pt-BR" sz="1600" b="1" dirty="0">
            <a:solidFill>
              <a:schemeClr val="tx1"/>
            </a:solidFill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9AB798-77D9-4BB7-AA34-B569FD2A393E}" type="parTrans" cxnId="{2A509CA6-9C5E-43ED-839F-5848A7774599}">
      <dgm:prSet/>
      <dgm:spPr/>
      <dgm:t>
        <a:bodyPr/>
        <a:lstStyle/>
        <a:p>
          <a:endParaRPr lang="pt-BR"/>
        </a:p>
      </dgm:t>
    </dgm:pt>
    <dgm:pt modelId="{F5F95612-FB9F-48A9-9F1F-8675F43CCBD9}" type="sibTrans" cxnId="{2A509CA6-9C5E-43ED-839F-5848A7774599}">
      <dgm:prSet/>
      <dgm:spPr/>
      <dgm:t>
        <a:bodyPr/>
        <a:lstStyle/>
        <a:p>
          <a:endParaRPr lang="pt-BR"/>
        </a:p>
      </dgm:t>
    </dgm:pt>
    <dgm:pt modelId="{84FF92FB-BAD7-4B66-AFD2-ACF6B03F6B3B}">
      <dgm:prSet phldrT="[Texto]" custT="1"/>
      <dgm:spPr/>
      <dgm:t>
        <a:bodyPr/>
        <a:lstStyle/>
        <a:p>
          <a:r>
            <a:rPr lang="pt-BR" sz="1600" b="1" smtClean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Ensinar o Evangelho</a:t>
          </a:r>
          <a:endParaRPr lang="pt-BR" sz="1600" b="1" dirty="0">
            <a:solidFill>
              <a:schemeClr val="tx1"/>
            </a:solidFill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3955573-8409-4CA2-BE46-32D8C9EE48C5}" type="parTrans" cxnId="{59AAD0AC-2539-40E4-AEB0-9D3BD8E00DE3}">
      <dgm:prSet/>
      <dgm:spPr/>
      <dgm:t>
        <a:bodyPr/>
        <a:lstStyle/>
        <a:p>
          <a:endParaRPr lang="pt-BR"/>
        </a:p>
      </dgm:t>
    </dgm:pt>
    <dgm:pt modelId="{60EB1833-2556-48DE-A2ED-5288EA951482}" type="sibTrans" cxnId="{59AAD0AC-2539-40E4-AEB0-9D3BD8E00DE3}">
      <dgm:prSet/>
      <dgm:spPr/>
      <dgm:t>
        <a:bodyPr/>
        <a:lstStyle/>
        <a:p>
          <a:endParaRPr lang="pt-BR"/>
        </a:p>
      </dgm:t>
    </dgm:pt>
    <dgm:pt modelId="{B8963125-5D6D-4F30-B79F-AC4C31E47113}">
      <dgm:prSet phldrT="[Texto]" custT="1"/>
      <dgm:spPr/>
      <dgm:t>
        <a:bodyPr/>
        <a:lstStyle/>
        <a:p>
          <a:r>
            <a:rPr lang="pt-BR" sz="1600" b="1" smtClean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Solicitar Contas</a:t>
          </a:r>
          <a:endParaRPr lang="pt-BR" sz="1600" b="1" dirty="0">
            <a:solidFill>
              <a:schemeClr val="tx1"/>
            </a:solidFill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EC1D42E-CA87-4350-93BD-AFE3764ADA92}" type="parTrans" cxnId="{400D1115-EAEC-4AA4-99E5-A13D161978CF}">
      <dgm:prSet/>
      <dgm:spPr/>
      <dgm:t>
        <a:bodyPr/>
        <a:lstStyle/>
        <a:p>
          <a:endParaRPr lang="pt-BR"/>
        </a:p>
      </dgm:t>
    </dgm:pt>
    <dgm:pt modelId="{72848BDB-8983-4FD8-AEB7-0EB8A8E6C3F9}" type="sibTrans" cxnId="{400D1115-EAEC-4AA4-99E5-A13D161978CF}">
      <dgm:prSet/>
      <dgm:spPr/>
      <dgm:t>
        <a:bodyPr/>
        <a:lstStyle/>
        <a:p>
          <a:endParaRPr lang="pt-BR"/>
        </a:p>
      </dgm:t>
    </dgm:pt>
    <dgm:pt modelId="{FF65575D-E365-4120-A86B-1E8F84916A05}" type="pres">
      <dgm:prSet presAssocID="{631DC94B-5412-48ED-9AC7-249857BA839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9F6CE2C-5A65-4E07-81F5-6E1A0744E120}" type="pres">
      <dgm:prSet presAssocID="{631DC94B-5412-48ED-9AC7-249857BA839E}" presName="cycle" presStyleCnt="0"/>
      <dgm:spPr/>
      <dgm:t>
        <a:bodyPr/>
        <a:lstStyle/>
        <a:p>
          <a:endParaRPr lang="pt-BR"/>
        </a:p>
      </dgm:t>
    </dgm:pt>
    <dgm:pt modelId="{F93E9FFF-C203-463C-AFC6-60595FAF4B1D}" type="pres">
      <dgm:prSet presAssocID="{6A8BB0EC-E613-4770-96DB-CA9137803C4B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0971E3-7DDD-4EDF-923F-64D5109E22C0}" type="pres">
      <dgm:prSet presAssocID="{D8645775-26E8-4839-9506-48FB08AA1A57}" presName="sibTransFirstNode" presStyleLbl="bgShp" presStyleIdx="0" presStyleCnt="1"/>
      <dgm:spPr/>
      <dgm:t>
        <a:bodyPr/>
        <a:lstStyle/>
        <a:p>
          <a:endParaRPr lang="pt-BR"/>
        </a:p>
      </dgm:t>
    </dgm:pt>
    <dgm:pt modelId="{59C76303-A2FF-4E49-B965-037A21076CE0}" type="pres">
      <dgm:prSet presAssocID="{FB59996E-36D6-4296-9938-21D3B51AC6FB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DF17F6-2FA5-4817-81C0-E2E4BBF16069}" type="pres">
      <dgm:prSet presAssocID="{9FF000B4-C5D2-4BC5-B367-4A46851971FC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AE791C-BC2D-4048-9C10-92AC75348B41}" type="pres">
      <dgm:prSet presAssocID="{2882CE44-E9EB-4CE0-A1C3-46E13BF13B86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053B38-4B4A-4B10-B8A2-77D0E3285312}" type="pres">
      <dgm:prSet presAssocID="{84FF92FB-BAD7-4B66-AFD2-ACF6B03F6B3B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E9A4AD-0BB9-4824-A9D4-3959FE1FA9A8}" type="pres">
      <dgm:prSet presAssocID="{B8963125-5D6D-4F30-B79F-AC4C31E47113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1D08AD5-CD28-4096-A58D-73E5172FCAFA}" srcId="{631DC94B-5412-48ED-9AC7-249857BA839E}" destId="{6A8BB0EC-E613-4770-96DB-CA9137803C4B}" srcOrd="0" destOrd="0" parTransId="{9BD17AA2-A242-4B32-AC3E-604B127EE7C5}" sibTransId="{D8645775-26E8-4839-9506-48FB08AA1A57}"/>
    <dgm:cxn modelId="{400D1115-EAEC-4AA4-99E5-A13D161978CF}" srcId="{631DC94B-5412-48ED-9AC7-249857BA839E}" destId="{B8963125-5D6D-4F30-B79F-AC4C31E47113}" srcOrd="5" destOrd="0" parTransId="{8EC1D42E-CA87-4350-93BD-AFE3764ADA92}" sibTransId="{72848BDB-8983-4FD8-AEB7-0EB8A8E6C3F9}"/>
    <dgm:cxn modelId="{3FA0D070-00AE-47A6-A6E0-6069FCB77F3F}" type="presOf" srcId="{6A8BB0EC-E613-4770-96DB-CA9137803C4B}" destId="{F93E9FFF-C203-463C-AFC6-60595FAF4B1D}" srcOrd="0" destOrd="0" presId="urn:microsoft.com/office/officeart/2005/8/layout/cycle3"/>
    <dgm:cxn modelId="{81EA28DF-C76A-4B4E-9FC4-FDE4F3D701AA}" type="presOf" srcId="{D8645775-26E8-4839-9506-48FB08AA1A57}" destId="{1B0971E3-7DDD-4EDF-923F-64D5109E22C0}" srcOrd="0" destOrd="0" presId="urn:microsoft.com/office/officeart/2005/8/layout/cycle3"/>
    <dgm:cxn modelId="{F27F891F-8659-4CA1-A551-BFF1219C85EA}" type="presOf" srcId="{FB59996E-36D6-4296-9938-21D3B51AC6FB}" destId="{59C76303-A2FF-4E49-B965-037A21076CE0}" srcOrd="0" destOrd="0" presId="urn:microsoft.com/office/officeart/2005/8/layout/cycle3"/>
    <dgm:cxn modelId="{51AA8013-8F9C-496B-819F-1194CF644270}" type="presOf" srcId="{B8963125-5D6D-4F30-B79F-AC4C31E47113}" destId="{DEE9A4AD-0BB9-4824-A9D4-3959FE1FA9A8}" srcOrd="0" destOrd="0" presId="urn:microsoft.com/office/officeart/2005/8/layout/cycle3"/>
    <dgm:cxn modelId="{747EAE5E-571A-4DE7-B161-E52575F6F3E2}" srcId="{631DC94B-5412-48ED-9AC7-249857BA839E}" destId="{FB59996E-36D6-4296-9938-21D3B51AC6FB}" srcOrd="1" destOrd="0" parTransId="{0B06CB80-AD29-48FC-B40F-039552211622}" sibTransId="{D93CA5B1-9AE2-44B9-8ACB-3CF4AD66648E}"/>
    <dgm:cxn modelId="{2A509CA6-9C5E-43ED-839F-5848A7774599}" srcId="{631DC94B-5412-48ED-9AC7-249857BA839E}" destId="{2882CE44-E9EB-4CE0-A1C3-46E13BF13B86}" srcOrd="3" destOrd="0" parTransId="{AE9AB798-77D9-4BB7-AA34-B569FD2A393E}" sibTransId="{F5F95612-FB9F-48A9-9F1F-8675F43CCBD9}"/>
    <dgm:cxn modelId="{25EAF041-631D-4F0B-919C-7949C9714A58}" type="presOf" srcId="{631DC94B-5412-48ED-9AC7-249857BA839E}" destId="{FF65575D-E365-4120-A86B-1E8F84916A05}" srcOrd="0" destOrd="0" presId="urn:microsoft.com/office/officeart/2005/8/layout/cycle3"/>
    <dgm:cxn modelId="{38FBC79C-B784-409C-9CA0-7996F3E09EA8}" type="presOf" srcId="{9FF000B4-C5D2-4BC5-B367-4A46851971FC}" destId="{5ADF17F6-2FA5-4817-81C0-E2E4BBF16069}" srcOrd="0" destOrd="0" presId="urn:microsoft.com/office/officeart/2005/8/layout/cycle3"/>
    <dgm:cxn modelId="{95647487-6542-48BB-B74C-341CD2475EA1}" srcId="{631DC94B-5412-48ED-9AC7-249857BA839E}" destId="{9FF000B4-C5D2-4BC5-B367-4A46851971FC}" srcOrd="2" destOrd="0" parTransId="{0E906CC1-9BAB-4517-A5EB-092666296424}" sibTransId="{6395F431-2592-4C01-9753-A61B42D333FE}"/>
    <dgm:cxn modelId="{59AAD0AC-2539-40E4-AEB0-9D3BD8E00DE3}" srcId="{631DC94B-5412-48ED-9AC7-249857BA839E}" destId="{84FF92FB-BAD7-4B66-AFD2-ACF6B03F6B3B}" srcOrd="4" destOrd="0" parTransId="{23955573-8409-4CA2-BE46-32D8C9EE48C5}" sibTransId="{60EB1833-2556-48DE-A2ED-5288EA951482}"/>
    <dgm:cxn modelId="{4E7A2092-5AF3-4CD1-B337-C20777D1E94D}" type="presOf" srcId="{84FF92FB-BAD7-4B66-AFD2-ACF6B03F6B3B}" destId="{4B053B38-4B4A-4B10-B8A2-77D0E3285312}" srcOrd="0" destOrd="0" presId="urn:microsoft.com/office/officeart/2005/8/layout/cycle3"/>
    <dgm:cxn modelId="{1F74F232-E8E8-49BD-B415-F66885516587}" type="presOf" srcId="{2882CE44-E9EB-4CE0-A1C3-46E13BF13B86}" destId="{5FAE791C-BC2D-4048-9C10-92AC75348B41}" srcOrd="0" destOrd="0" presId="urn:microsoft.com/office/officeart/2005/8/layout/cycle3"/>
    <dgm:cxn modelId="{37B5F281-59C4-4B82-9D2E-02C8DFAF3452}" type="presParOf" srcId="{FF65575D-E365-4120-A86B-1E8F84916A05}" destId="{F9F6CE2C-5A65-4E07-81F5-6E1A0744E120}" srcOrd="0" destOrd="0" presId="urn:microsoft.com/office/officeart/2005/8/layout/cycle3"/>
    <dgm:cxn modelId="{C5B5E007-F9C9-48D5-8EB1-479D8118F861}" type="presParOf" srcId="{F9F6CE2C-5A65-4E07-81F5-6E1A0744E120}" destId="{F93E9FFF-C203-463C-AFC6-60595FAF4B1D}" srcOrd="0" destOrd="0" presId="urn:microsoft.com/office/officeart/2005/8/layout/cycle3"/>
    <dgm:cxn modelId="{A15EB043-43A6-4AE2-8EDD-86167471B3F5}" type="presParOf" srcId="{F9F6CE2C-5A65-4E07-81F5-6E1A0744E120}" destId="{1B0971E3-7DDD-4EDF-923F-64D5109E22C0}" srcOrd="1" destOrd="0" presId="urn:microsoft.com/office/officeart/2005/8/layout/cycle3"/>
    <dgm:cxn modelId="{A96FA8BA-EA5D-40C2-84C5-9AD6E88964DE}" type="presParOf" srcId="{F9F6CE2C-5A65-4E07-81F5-6E1A0744E120}" destId="{59C76303-A2FF-4E49-B965-037A21076CE0}" srcOrd="2" destOrd="0" presId="urn:microsoft.com/office/officeart/2005/8/layout/cycle3"/>
    <dgm:cxn modelId="{AAE358B8-EBA3-465A-A2C3-5178FCA42F50}" type="presParOf" srcId="{F9F6CE2C-5A65-4E07-81F5-6E1A0744E120}" destId="{5ADF17F6-2FA5-4817-81C0-E2E4BBF16069}" srcOrd="3" destOrd="0" presId="urn:microsoft.com/office/officeart/2005/8/layout/cycle3"/>
    <dgm:cxn modelId="{DC9987E5-D2EE-4BA5-B143-C4F57802938C}" type="presParOf" srcId="{F9F6CE2C-5A65-4E07-81F5-6E1A0744E120}" destId="{5FAE791C-BC2D-4048-9C10-92AC75348B41}" srcOrd="4" destOrd="0" presId="urn:microsoft.com/office/officeart/2005/8/layout/cycle3"/>
    <dgm:cxn modelId="{6FB70899-B392-4959-B17E-55949990F26B}" type="presParOf" srcId="{F9F6CE2C-5A65-4E07-81F5-6E1A0744E120}" destId="{4B053B38-4B4A-4B10-B8A2-77D0E3285312}" srcOrd="5" destOrd="0" presId="urn:microsoft.com/office/officeart/2005/8/layout/cycle3"/>
    <dgm:cxn modelId="{3F815AF7-483F-4C8A-BE74-3566B653D5D6}" type="presParOf" srcId="{F9F6CE2C-5A65-4E07-81F5-6E1A0744E120}" destId="{DEE9A4AD-0BB9-4824-A9D4-3959FE1FA9A8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C9F7E0-431E-4A3D-BB16-B6498FE595F7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45A36E12-1C35-411C-9B66-1698C6DB7546}">
      <dgm:prSet phldrT="[Texto]" custT="1"/>
      <dgm:spPr/>
      <dgm:t>
        <a:bodyPr/>
        <a:lstStyle/>
        <a:p>
          <a:r>
            <a:rPr lang="pt-B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rPr>
            <a:t>Nascimento</a:t>
          </a:r>
          <a:endParaRPr lang="pt-BR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haroni" panose="02010803020104030203" pitchFamily="2" charset="-79"/>
            <a:ea typeface="Tahoma" panose="020B0604030504040204" pitchFamily="34" charset="0"/>
            <a:cs typeface="Aharoni" panose="02010803020104030203" pitchFamily="2" charset="-79"/>
          </a:endParaRPr>
        </a:p>
      </dgm:t>
    </dgm:pt>
    <dgm:pt modelId="{7EB0F31D-70D2-4BF3-9B90-A79D77248C2F}" type="parTrans" cxnId="{345CB80E-2A89-4A21-A670-A1CC3B09720E}">
      <dgm:prSet/>
      <dgm:spPr/>
      <dgm:t>
        <a:bodyPr/>
        <a:lstStyle/>
        <a:p>
          <a:endParaRPr lang="pt-BR" sz="2400"/>
        </a:p>
      </dgm:t>
    </dgm:pt>
    <dgm:pt modelId="{5281726A-64AB-490C-9EE7-CA8E180F2A1C}" type="sibTrans" cxnId="{345CB80E-2A89-4A21-A670-A1CC3B09720E}">
      <dgm:prSet/>
      <dgm:spPr/>
      <dgm:t>
        <a:bodyPr/>
        <a:lstStyle/>
        <a:p>
          <a:endParaRPr lang="pt-BR" sz="2400"/>
        </a:p>
      </dgm:t>
    </dgm:pt>
    <dgm:pt modelId="{A39502DF-ECD8-4730-BC8C-C1062AC0A47A}">
      <dgm:prSet phldrT="[Texto]" custT="1"/>
      <dgm:spPr/>
      <dgm:t>
        <a:bodyPr/>
        <a:lstStyle/>
        <a:p>
          <a:r>
            <a:rPr lang="pt-BR" sz="4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rPr>
            <a:t>Maturidade</a:t>
          </a:r>
          <a:endParaRPr lang="pt-BR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haroni" panose="02010803020104030203" pitchFamily="2" charset="-79"/>
            <a:ea typeface="Tahoma" panose="020B0604030504040204" pitchFamily="34" charset="0"/>
            <a:cs typeface="Aharoni" panose="02010803020104030203" pitchFamily="2" charset="-79"/>
          </a:endParaRPr>
        </a:p>
      </dgm:t>
    </dgm:pt>
    <dgm:pt modelId="{5C8D57FC-9574-4AEE-9BD9-66D527AA0757}" type="parTrans" cxnId="{AE747AD7-69D3-4C99-AE45-23111BF44210}">
      <dgm:prSet/>
      <dgm:spPr/>
      <dgm:t>
        <a:bodyPr/>
        <a:lstStyle/>
        <a:p>
          <a:endParaRPr lang="pt-BR" sz="2400"/>
        </a:p>
      </dgm:t>
    </dgm:pt>
    <dgm:pt modelId="{19CECB56-C2C6-43AE-BB3C-3A7B9584EE0A}" type="sibTrans" cxnId="{AE747AD7-69D3-4C99-AE45-23111BF44210}">
      <dgm:prSet/>
      <dgm:spPr/>
      <dgm:t>
        <a:bodyPr/>
        <a:lstStyle/>
        <a:p>
          <a:endParaRPr lang="pt-BR" sz="2400"/>
        </a:p>
      </dgm:t>
    </dgm:pt>
    <dgm:pt modelId="{361390A6-4932-4952-9C73-87BFBD58839E}">
      <dgm:prSet phldrT="[Texto]" custT="1"/>
      <dgm:spPr/>
      <dgm:t>
        <a:bodyPr/>
        <a:lstStyle/>
        <a:p>
          <a:r>
            <a:rPr lang="pt-BR" sz="4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rPr>
            <a:t>Multiplicação</a:t>
          </a:r>
          <a:endParaRPr lang="pt-BR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haroni" panose="02010803020104030203" pitchFamily="2" charset="-79"/>
            <a:ea typeface="Tahoma" panose="020B0604030504040204" pitchFamily="34" charset="0"/>
            <a:cs typeface="Aharoni" panose="02010803020104030203" pitchFamily="2" charset="-79"/>
          </a:endParaRPr>
        </a:p>
      </dgm:t>
    </dgm:pt>
    <dgm:pt modelId="{5039DF1C-72C7-46B3-839C-11AEEE0F2EC0}" type="parTrans" cxnId="{77EC63E9-A51F-4B41-89E1-23F6E2097A0A}">
      <dgm:prSet/>
      <dgm:spPr/>
      <dgm:t>
        <a:bodyPr/>
        <a:lstStyle/>
        <a:p>
          <a:endParaRPr lang="pt-BR" sz="2400"/>
        </a:p>
      </dgm:t>
    </dgm:pt>
    <dgm:pt modelId="{3C5F4F89-797D-43C5-AC3D-4C41D4FC094F}" type="sibTrans" cxnId="{77EC63E9-A51F-4B41-89E1-23F6E2097A0A}">
      <dgm:prSet/>
      <dgm:spPr/>
      <dgm:t>
        <a:bodyPr/>
        <a:lstStyle/>
        <a:p>
          <a:endParaRPr lang="pt-BR" sz="2400"/>
        </a:p>
      </dgm:t>
    </dgm:pt>
    <dgm:pt modelId="{952162E7-6065-4998-B0EC-DB507704C38C}">
      <dgm:prSet phldrT="[Texto]" custT="1"/>
      <dgm:spPr/>
      <dgm:t>
        <a:bodyPr/>
        <a:lstStyle/>
        <a:p>
          <a:r>
            <a:rPr lang="pt-BR" sz="4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rPr>
            <a:t>Crescimento</a:t>
          </a:r>
          <a:endParaRPr lang="pt-BR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haroni" panose="02010803020104030203" pitchFamily="2" charset="-79"/>
            <a:ea typeface="Tahoma" panose="020B0604030504040204" pitchFamily="34" charset="0"/>
            <a:cs typeface="Aharoni" panose="02010803020104030203" pitchFamily="2" charset="-79"/>
          </a:endParaRPr>
        </a:p>
      </dgm:t>
    </dgm:pt>
    <dgm:pt modelId="{93607247-EA73-440E-BEEC-7AA72A0845EB}" type="parTrans" cxnId="{96FF747A-F785-40DE-938B-A550D52BDA03}">
      <dgm:prSet/>
      <dgm:spPr/>
      <dgm:t>
        <a:bodyPr/>
        <a:lstStyle/>
        <a:p>
          <a:endParaRPr lang="pt-BR" sz="2400"/>
        </a:p>
      </dgm:t>
    </dgm:pt>
    <dgm:pt modelId="{03511AA4-9FD0-43FB-BC53-CFBE744BB5A6}" type="sibTrans" cxnId="{96FF747A-F785-40DE-938B-A550D52BDA03}">
      <dgm:prSet/>
      <dgm:spPr/>
      <dgm:t>
        <a:bodyPr/>
        <a:lstStyle/>
        <a:p>
          <a:endParaRPr lang="pt-BR" sz="2400"/>
        </a:p>
      </dgm:t>
    </dgm:pt>
    <dgm:pt modelId="{7FCD8265-594A-475E-A704-4C0EAB965A76}" type="pres">
      <dgm:prSet presAssocID="{46C9F7E0-431E-4A3D-BB16-B6498FE595F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AE9EF198-D6AF-423C-8F9D-22977C45D140}" type="pres">
      <dgm:prSet presAssocID="{46C9F7E0-431E-4A3D-BB16-B6498FE595F7}" presName="Name1" presStyleCnt="0"/>
      <dgm:spPr/>
      <dgm:t>
        <a:bodyPr/>
        <a:lstStyle/>
        <a:p>
          <a:endParaRPr lang="pt-BR"/>
        </a:p>
      </dgm:t>
    </dgm:pt>
    <dgm:pt modelId="{83E5A51E-ACE9-4A28-B077-57CE01C6CB0A}" type="pres">
      <dgm:prSet presAssocID="{46C9F7E0-431E-4A3D-BB16-B6498FE595F7}" presName="cycle" presStyleCnt="0"/>
      <dgm:spPr/>
      <dgm:t>
        <a:bodyPr/>
        <a:lstStyle/>
        <a:p>
          <a:endParaRPr lang="pt-BR"/>
        </a:p>
      </dgm:t>
    </dgm:pt>
    <dgm:pt modelId="{47B44FAE-1D6E-4910-A4B7-239475784AC0}" type="pres">
      <dgm:prSet presAssocID="{46C9F7E0-431E-4A3D-BB16-B6498FE595F7}" presName="srcNode" presStyleLbl="node1" presStyleIdx="0" presStyleCnt="4"/>
      <dgm:spPr/>
      <dgm:t>
        <a:bodyPr/>
        <a:lstStyle/>
        <a:p>
          <a:endParaRPr lang="pt-BR"/>
        </a:p>
      </dgm:t>
    </dgm:pt>
    <dgm:pt modelId="{7959567F-0FEB-4C1C-BB2B-077CFB926CAC}" type="pres">
      <dgm:prSet presAssocID="{46C9F7E0-431E-4A3D-BB16-B6498FE595F7}" presName="conn" presStyleLbl="parChTrans1D2" presStyleIdx="0" presStyleCnt="1"/>
      <dgm:spPr/>
      <dgm:t>
        <a:bodyPr/>
        <a:lstStyle/>
        <a:p>
          <a:endParaRPr lang="pt-BR"/>
        </a:p>
      </dgm:t>
    </dgm:pt>
    <dgm:pt modelId="{C7D879D2-4517-4522-A354-4E11D1C663DB}" type="pres">
      <dgm:prSet presAssocID="{46C9F7E0-431E-4A3D-BB16-B6498FE595F7}" presName="extraNode" presStyleLbl="node1" presStyleIdx="0" presStyleCnt="4"/>
      <dgm:spPr/>
      <dgm:t>
        <a:bodyPr/>
        <a:lstStyle/>
        <a:p>
          <a:endParaRPr lang="pt-BR"/>
        </a:p>
      </dgm:t>
    </dgm:pt>
    <dgm:pt modelId="{B2EFA277-A83F-4814-9821-90ADE7AEDDE6}" type="pres">
      <dgm:prSet presAssocID="{46C9F7E0-431E-4A3D-BB16-B6498FE595F7}" presName="dstNode" presStyleLbl="node1" presStyleIdx="0" presStyleCnt="4"/>
      <dgm:spPr/>
      <dgm:t>
        <a:bodyPr/>
        <a:lstStyle/>
        <a:p>
          <a:endParaRPr lang="pt-BR"/>
        </a:p>
      </dgm:t>
    </dgm:pt>
    <dgm:pt modelId="{A3AAF9D7-62B2-4CA9-99EB-210C019F2D82}" type="pres">
      <dgm:prSet presAssocID="{45A36E12-1C35-411C-9B66-1698C6DB7546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18B6D7-F066-4A43-AD0A-65AD9DB2FBA3}" type="pres">
      <dgm:prSet presAssocID="{45A36E12-1C35-411C-9B66-1698C6DB7546}" presName="accent_1" presStyleCnt="0"/>
      <dgm:spPr/>
      <dgm:t>
        <a:bodyPr/>
        <a:lstStyle/>
        <a:p>
          <a:endParaRPr lang="pt-BR"/>
        </a:p>
      </dgm:t>
    </dgm:pt>
    <dgm:pt modelId="{FDDA89AD-9256-4430-A7E1-989C6EFA87D6}" type="pres">
      <dgm:prSet presAssocID="{45A36E12-1C35-411C-9B66-1698C6DB7546}" presName="accentRepeatNode" presStyleLbl="solidFgAcc1" presStyleIdx="0" presStyleCnt="4"/>
      <dgm:spPr/>
      <dgm:t>
        <a:bodyPr/>
        <a:lstStyle/>
        <a:p>
          <a:endParaRPr lang="pt-BR"/>
        </a:p>
      </dgm:t>
    </dgm:pt>
    <dgm:pt modelId="{4A6B6259-447A-4C9E-B786-264AFD9EEB30}" type="pres">
      <dgm:prSet presAssocID="{952162E7-6065-4998-B0EC-DB507704C38C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9078BE-96FC-4ADF-B484-717420A015A2}" type="pres">
      <dgm:prSet presAssocID="{952162E7-6065-4998-B0EC-DB507704C38C}" presName="accent_2" presStyleCnt="0"/>
      <dgm:spPr/>
      <dgm:t>
        <a:bodyPr/>
        <a:lstStyle/>
        <a:p>
          <a:endParaRPr lang="pt-BR"/>
        </a:p>
      </dgm:t>
    </dgm:pt>
    <dgm:pt modelId="{46BEC203-625A-4F00-A41E-E8E658C6EDCA}" type="pres">
      <dgm:prSet presAssocID="{952162E7-6065-4998-B0EC-DB507704C38C}" presName="accentRepeatNode" presStyleLbl="solidFgAcc1" presStyleIdx="1" presStyleCnt="4"/>
      <dgm:spPr/>
      <dgm:t>
        <a:bodyPr/>
        <a:lstStyle/>
        <a:p>
          <a:endParaRPr lang="pt-BR"/>
        </a:p>
      </dgm:t>
    </dgm:pt>
    <dgm:pt modelId="{4BA63A62-A12F-4574-851B-B0332A93C14C}" type="pres">
      <dgm:prSet presAssocID="{A39502DF-ECD8-4730-BC8C-C1062AC0A47A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FF394B8-B405-46CC-AFD1-B92AAEF138B4}" type="pres">
      <dgm:prSet presAssocID="{A39502DF-ECD8-4730-BC8C-C1062AC0A47A}" presName="accent_3" presStyleCnt="0"/>
      <dgm:spPr/>
      <dgm:t>
        <a:bodyPr/>
        <a:lstStyle/>
        <a:p>
          <a:endParaRPr lang="pt-BR"/>
        </a:p>
      </dgm:t>
    </dgm:pt>
    <dgm:pt modelId="{7447A589-9BB4-41CF-89DE-86CAEE65E201}" type="pres">
      <dgm:prSet presAssocID="{A39502DF-ECD8-4730-BC8C-C1062AC0A47A}" presName="accentRepeatNode" presStyleLbl="solidFgAcc1" presStyleIdx="2" presStyleCnt="4"/>
      <dgm:spPr/>
      <dgm:t>
        <a:bodyPr/>
        <a:lstStyle/>
        <a:p>
          <a:endParaRPr lang="pt-BR"/>
        </a:p>
      </dgm:t>
    </dgm:pt>
    <dgm:pt modelId="{ED517B17-DEDF-49A2-9DF5-02646D075D91}" type="pres">
      <dgm:prSet presAssocID="{361390A6-4932-4952-9C73-87BFBD58839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F8DC47-0E37-4E6D-9A57-6DE8168D57CC}" type="pres">
      <dgm:prSet presAssocID="{361390A6-4932-4952-9C73-87BFBD58839E}" presName="accent_4" presStyleCnt="0"/>
      <dgm:spPr/>
      <dgm:t>
        <a:bodyPr/>
        <a:lstStyle/>
        <a:p>
          <a:endParaRPr lang="pt-BR"/>
        </a:p>
      </dgm:t>
    </dgm:pt>
    <dgm:pt modelId="{86B4AE49-5699-40FD-9BE7-170873A4A035}" type="pres">
      <dgm:prSet presAssocID="{361390A6-4932-4952-9C73-87BFBD58839E}" presName="accentRepeatNode" presStyleLbl="solidFgAcc1" presStyleIdx="3" presStyleCnt="4"/>
      <dgm:spPr/>
      <dgm:t>
        <a:bodyPr/>
        <a:lstStyle/>
        <a:p>
          <a:endParaRPr lang="pt-BR"/>
        </a:p>
      </dgm:t>
    </dgm:pt>
  </dgm:ptLst>
  <dgm:cxnLst>
    <dgm:cxn modelId="{4FAC1DD9-7D3B-4FD4-A0D1-25DEDB97A6F4}" type="presOf" srcId="{952162E7-6065-4998-B0EC-DB507704C38C}" destId="{4A6B6259-447A-4C9E-B786-264AFD9EEB30}" srcOrd="0" destOrd="0" presId="urn:microsoft.com/office/officeart/2008/layout/VerticalCurvedList"/>
    <dgm:cxn modelId="{41719242-2D91-427D-964D-F9C00B643304}" type="presOf" srcId="{46C9F7E0-431E-4A3D-BB16-B6498FE595F7}" destId="{7FCD8265-594A-475E-A704-4C0EAB965A76}" srcOrd="0" destOrd="0" presId="urn:microsoft.com/office/officeart/2008/layout/VerticalCurvedList"/>
    <dgm:cxn modelId="{A7CA5F50-4E1D-4426-85D4-8BE2ABDAE5FA}" type="presOf" srcId="{5281726A-64AB-490C-9EE7-CA8E180F2A1C}" destId="{7959567F-0FEB-4C1C-BB2B-077CFB926CAC}" srcOrd="0" destOrd="0" presId="urn:microsoft.com/office/officeart/2008/layout/VerticalCurvedList"/>
    <dgm:cxn modelId="{96FF747A-F785-40DE-938B-A550D52BDA03}" srcId="{46C9F7E0-431E-4A3D-BB16-B6498FE595F7}" destId="{952162E7-6065-4998-B0EC-DB507704C38C}" srcOrd="1" destOrd="0" parTransId="{93607247-EA73-440E-BEEC-7AA72A0845EB}" sibTransId="{03511AA4-9FD0-43FB-BC53-CFBE744BB5A6}"/>
    <dgm:cxn modelId="{DE5BF19A-BB96-4B6B-8C21-9AF7AB2E465A}" type="presOf" srcId="{A39502DF-ECD8-4730-BC8C-C1062AC0A47A}" destId="{4BA63A62-A12F-4574-851B-B0332A93C14C}" srcOrd="0" destOrd="0" presId="urn:microsoft.com/office/officeart/2008/layout/VerticalCurvedList"/>
    <dgm:cxn modelId="{77EC63E9-A51F-4B41-89E1-23F6E2097A0A}" srcId="{46C9F7E0-431E-4A3D-BB16-B6498FE595F7}" destId="{361390A6-4932-4952-9C73-87BFBD58839E}" srcOrd="3" destOrd="0" parTransId="{5039DF1C-72C7-46B3-839C-11AEEE0F2EC0}" sibTransId="{3C5F4F89-797D-43C5-AC3D-4C41D4FC094F}"/>
    <dgm:cxn modelId="{345CB80E-2A89-4A21-A670-A1CC3B09720E}" srcId="{46C9F7E0-431E-4A3D-BB16-B6498FE595F7}" destId="{45A36E12-1C35-411C-9B66-1698C6DB7546}" srcOrd="0" destOrd="0" parTransId="{7EB0F31D-70D2-4BF3-9B90-A79D77248C2F}" sibTransId="{5281726A-64AB-490C-9EE7-CA8E180F2A1C}"/>
    <dgm:cxn modelId="{C60ADD7B-29FB-4F42-B2D5-9A97798B49D0}" type="presOf" srcId="{45A36E12-1C35-411C-9B66-1698C6DB7546}" destId="{A3AAF9D7-62B2-4CA9-99EB-210C019F2D82}" srcOrd="0" destOrd="0" presId="urn:microsoft.com/office/officeart/2008/layout/VerticalCurvedList"/>
    <dgm:cxn modelId="{AE747AD7-69D3-4C99-AE45-23111BF44210}" srcId="{46C9F7E0-431E-4A3D-BB16-B6498FE595F7}" destId="{A39502DF-ECD8-4730-BC8C-C1062AC0A47A}" srcOrd="2" destOrd="0" parTransId="{5C8D57FC-9574-4AEE-9BD9-66D527AA0757}" sibTransId="{19CECB56-C2C6-43AE-BB3C-3A7B9584EE0A}"/>
    <dgm:cxn modelId="{23F43E42-C2F8-4996-936D-B47B8EB26A20}" type="presOf" srcId="{361390A6-4932-4952-9C73-87BFBD58839E}" destId="{ED517B17-DEDF-49A2-9DF5-02646D075D91}" srcOrd="0" destOrd="0" presId="urn:microsoft.com/office/officeart/2008/layout/VerticalCurvedList"/>
    <dgm:cxn modelId="{6FB6CFD1-72B4-4DD0-89C4-3C0C0F797B87}" type="presParOf" srcId="{7FCD8265-594A-475E-A704-4C0EAB965A76}" destId="{AE9EF198-D6AF-423C-8F9D-22977C45D140}" srcOrd="0" destOrd="0" presId="urn:microsoft.com/office/officeart/2008/layout/VerticalCurvedList"/>
    <dgm:cxn modelId="{6EEB9432-EF1C-43F8-81F2-A5DA4FA6EB99}" type="presParOf" srcId="{AE9EF198-D6AF-423C-8F9D-22977C45D140}" destId="{83E5A51E-ACE9-4A28-B077-57CE01C6CB0A}" srcOrd="0" destOrd="0" presId="urn:microsoft.com/office/officeart/2008/layout/VerticalCurvedList"/>
    <dgm:cxn modelId="{636E29D4-99D2-492D-9958-74CC0B50165A}" type="presParOf" srcId="{83E5A51E-ACE9-4A28-B077-57CE01C6CB0A}" destId="{47B44FAE-1D6E-4910-A4B7-239475784AC0}" srcOrd="0" destOrd="0" presId="urn:microsoft.com/office/officeart/2008/layout/VerticalCurvedList"/>
    <dgm:cxn modelId="{BE7AADFC-960E-439A-A34A-1558D18E9B77}" type="presParOf" srcId="{83E5A51E-ACE9-4A28-B077-57CE01C6CB0A}" destId="{7959567F-0FEB-4C1C-BB2B-077CFB926CAC}" srcOrd="1" destOrd="0" presId="urn:microsoft.com/office/officeart/2008/layout/VerticalCurvedList"/>
    <dgm:cxn modelId="{306CB354-8BF0-4747-8091-2007887BF273}" type="presParOf" srcId="{83E5A51E-ACE9-4A28-B077-57CE01C6CB0A}" destId="{C7D879D2-4517-4522-A354-4E11D1C663DB}" srcOrd="2" destOrd="0" presId="urn:microsoft.com/office/officeart/2008/layout/VerticalCurvedList"/>
    <dgm:cxn modelId="{F37B8B12-AD44-43EF-969B-E1D2AD48D60B}" type="presParOf" srcId="{83E5A51E-ACE9-4A28-B077-57CE01C6CB0A}" destId="{B2EFA277-A83F-4814-9821-90ADE7AEDDE6}" srcOrd="3" destOrd="0" presId="urn:microsoft.com/office/officeart/2008/layout/VerticalCurvedList"/>
    <dgm:cxn modelId="{725D9A80-FEAB-44BB-B76B-D02F68CFA194}" type="presParOf" srcId="{AE9EF198-D6AF-423C-8F9D-22977C45D140}" destId="{A3AAF9D7-62B2-4CA9-99EB-210C019F2D82}" srcOrd="1" destOrd="0" presId="urn:microsoft.com/office/officeart/2008/layout/VerticalCurvedList"/>
    <dgm:cxn modelId="{02A9FC76-A42E-4D32-BFD9-DA65E029BC6B}" type="presParOf" srcId="{AE9EF198-D6AF-423C-8F9D-22977C45D140}" destId="{9F18B6D7-F066-4A43-AD0A-65AD9DB2FBA3}" srcOrd="2" destOrd="0" presId="urn:microsoft.com/office/officeart/2008/layout/VerticalCurvedList"/>
    <dgm:cxn modelId="{7CC574B5-CB5D-4BEB-A8DA-23DF74271393}" type="presParOf" srcId="{9F18B6D7-F066-4A43-AD0A-65AD9DB2FBA3}" destId="{FDDA89AD-9256-4430-A7E1-989C6EFA87D6}" srcOrd="0" destOrd="0" presId="urn:microsoft.com/office/officeart/2008/layout/VerticalCurvedList"/>
    <dgm:cxn modelId="{460276CD-46AE-4539-B1D6-3667CDD0935A}" type="presParOf" srcId="{AE9EF198-D6AF-423C-8F9D-22977C45D140}" destId="{4A6B6259-447A-4C9E-B786-264AFD9EEB30}" srcOrd="3" destOrd="0" presId="urn:microsoft.com/office/officeart/2008/layout/VerticalCurvedList"/>
    <dgm:cxn modelId="{31DCC322-B163-4C64-8CDF-A62D01691F6F}" type="presParOf" srcId="{AE9EF198-D6AF-423C-8F9D-22977C45D140}" destId="{8D9078BE-96FC-4ADF-B484-717420A015A2}" srcOrd="4" destOrd="0" presId="urn:microsoft.com/office/officeart/2008/layout/VerticalCurvedList"/>
    <dgm:cxn modelId="{8BE2E45A-73B3-40F2-9D82-6B9EBEE7E099}" type="presParOf" srcId="{8D9078BE-96FC-4ADF-B484-717420A015A2}" destId="{46BEC203-625A-4F00-A41E-E8E658C6EDCA}" srcOrd="0" destOrd="0" presId="urn:microsoft.com/office/officeart/2008/layout/VerticalCurvedList"/>
    <dgm:cxn modelId="{FBD3A355-56D1-4BAF-ABE0-03FF696075DC}" type="presParOf" srcId="{AE9EF198-D6AF-423C-8F9D-22977C45D140}" destId="{4BA63A62-A12F-4574-851B-B0332A93C14C}" srcOrd="5" destOrd="0" presId="urn:microsoft.com/office/officeart/2008/layout/VerticalCurvedList"/>
    <dgm:cxn modelId="{EB31AC11-C707-4151-B380-9299B19C0ECC}" type="presParOf" srcId="{AE9EF198-D6AF-423C-8F9D-22977C45D140}" destId="{BFF394B8-B405-46CC-AFD1-B92AAEF138B4}" srcOrd="6" destOrd="0" presId="urn:microsoft.com/office/officeart/2008/layout/VerticalCurvedList"/>
    <dgm:cxn modelId="{6F8625BA-7555-4982-87FD-6C743FCB0C7F}" type="presParOf" srcId="{BFF394B8-B405-46CC-AFD1-B92AAEF138B4}" destId="{7447A589-9BB4-41CF-89DE-86CAEE65E201}" srcOrd="0" destOrd="0" presId="urn:microsoft.com/office/officeart/2008/layout/VerticalCurvedList"/>
    <dgm:cxn modelId="{6C9AB8AE-A8A8-4895-8165-1D719496CB80}" type="presParOf" srcId="{AE9EF198-D6AF-423C-8F9D-22977C45D140}" destId="{ED517B17-DEDF-49A2-9DF5-02646D075D91}" srcOrd="7" destOrd="0" presId="urn:microsoft.com/office/officeart/2008/layout/VerticalCurvedList"/>
    <dgm:cxn modelId="{7AA3BECD-6D72-4198-A749-1FED34C4D4E7}" type="presParOf" srcId="{AE9EF198-D6AF-423C-8F9D-22977C45D140}" destId="{1FF8DC47-0E37-4E6D-9A57-6DE8168D57CC}" srcOrd="8" destOrd="0" presId="urn:microsoft.com/office/officeart/2008/layout/VerticalCurvedList"/>
    <dgm:cxn modelId="{BDC78739-639A-47D3-B817-3868B549BE4F}" type="presParOf" srcId="{1FF8DC47-0E37-4E6D-9A57-6DE8168D57CC}" destId="{86B4AE49-5699-40FD-9BE7-170873A4A03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971E3-7DDD-4EDF-923F-64D5109E22C0}">
      <dsp:nvSpPr>
        <dsp:cNvPr id="0" name=""/>
        <dsp:cNvSpPr/>
      </dsp:nvSpPr>
      <dsp:spPr>
        <a:xfrm>
          <a:off x="427391" y="-4500"/>
          <a:ext cx="5049872" cy="5049872"/>
        </a:xfrm>
        <a:prstGeom prst="circularArrow">
          <a:avLst>
            <a:gd name="adj1" fmla="val 5274"/>
            <a:gd name="adj2" fmla="val 312630"/>
            <a:gd name="adj3" fmla="val 14267579"/>
            <a:gd name="adj4" fmla="val 17103972"/>
            <a:gd name="adj5" fmla="val 5477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93E9FFF-C203-463C-AFC6-60595FAF4B1D}">
      <dsp:nvSpPr>
        <dsp:cNvPr id="0" name=""/>
        <dsp:cNvSpPr/>
      </dsp:nvSpPr>
      <dsp:spPr>
        <a:xfrm>
          <a:off x="2013868" y="2420"/>
          <a:ext cx="1876919" cy="93845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smtClean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Relacionar</a:t>
          </a:r>
          <a:endParaRPr lang="pt-BR" sz="1600" b="1" kern="1200" dirty="0">
            <a:solidFill>
              <a:schemeClr val="tx1"/>
            </a:solidFill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059680" y="48232"/>
        <a:ext cx="1785295" cy="846835"/>
      </dsp:txXfrm>
    </dsp:sp>
    <dsp:sp modelId="{59C76303-A2FF-4E49-B965-037A21076CE0}">
      <dsp:nvSpPr>
        <dsp:cNvPr id="0" name=""/>
        <dsp:cNvSpPr/>
      </dsp:nvSpPr>
      <dsp:spPr>
        <a:xfrm>
          <a:off x="3788033" y="1026735"/>
          <a:ext cx="1876919" cy="938459"/>
        </a:xfrm>
        <a:prstGeom prst="roundRect">
          <a:avLst/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smtClean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Agregar</a:t>
          </a:r>
          <a:endParaRPr lang="pt-BR" sz="1600" b="1" kern="1200" dirty="0">
            <a:solidFill>
              <a:schemeClr val="tx1"/>
            </a:solidFill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833845" y="1072547"/>
        <a:ext cx="1785295" cy="846835"/>
      </dsp:txXfrm>
    </dsp:sp>
    <dsp:sp modelId="{5ADF17F6-2FA5-4817-81C0-E2E4BBF16069}">
      <dsp:nvSpPr>
        <dsp:cNvPr id="0" name=""/>
        <dsp:cNvSpPr/>
      </dsp:nvSpPr>
      <dsp:spPr>
        <a:xfrm>
          <a:off x="3788033" y="3075365"/>
          <a:ext cx="1876919" cy="938459"/>
        </a:xfrm>
        <a:prstGeom prst="roundRect">
          <a:avLst/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smtClean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Interceder</a:t>
          </a:r>
          <a:endParaRPr lang="pt-BR" sz="1600" b="1" kern="1200" dirty="0">
            <a:solidFill>
              <a:schemeClr val="tx1"/>
            </a:solidFill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833845" y="3121177"/>
        <a:ext cx="1785295" cy="846835"/>
      </dsp:txXfrm>
    </dsp:sp>
    <dsp:sp modelId="{5FAE791C-BC2D-4048-9C10-92AC75348B41}">
      <dsp:nvSpPr>
        <dsp:cNvPr id="0" name=""/>
        <dsp:cNvSpPr/>
      </dsp:nvSpPr>
      <dsp:spPr>
        <a:xfrm>
          <a:off x="2013868" y="4099680"/>
          <a:ext cx="1876919" cy="938459"/>
        </a:xfrm>
        <a:prstGeom prst="roundRect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smtClean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Zelar</a:t>
          </a:r>
          <a:endParaRPr lang="pt-BR" sz="1600" b="1" kern="1200" dirty="0">
            <a:solidFill>
              <a:schemeClr val="tx1"/>
            </a:solidFill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059680" y="4145492"/>
        <a:ext cx="1785295" cy="846835"/>
      </dsp:txXfrm>
    </dsp:sp>
    <dsp:sp modelId="{4B053B38-4B4A-4B10-B8A2-77D0E3285312}">
      <dsp:nvSpPr>
        <dsp:cNvPr id="0" name=""/>
        <dsp:cNvSpPr/>
      </dsp:nvSpPr>
      <dsp:spPr>
        <a:xfrm>
          <a:off x="239702" y="3075365"/>
          <a:ext cx="1876919" cy="938459"/>
        </a:xfrm>
        <a:prstGeom prst="roundRect">
          <a:avLst/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smtClean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Ensinar o Evangelho</a:t>
          </a:r>
          <a:endParaRPr lang="pt-BR" sz="1600" b="1" kern="1200" dirty="0">
            <a:solidFill>
              <a:schemeClr val="tx1"/>
            </a:solidFill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85514" y="3121177"/>
        <a:ext cx="1785295" cy="846835"/>
      </dsp:txXfrm>
    </dsp:sp>
    <dsp:sp modelId="{DEE9A4AD-0BB9-4824-A9D4-3959FE1FA9A8}">
      <dsp:nvSpPr>
        <dsp:cNvPr id="0" name=""/>
        <dsp:cNvSpPr/>
      </dsp:nvSpPr>
      <dsp:spPr>
        <a:xfrm>
          <a:off x="239702" y="1026735"/>
          <a:ext cx="1876919" cy="938459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smtClean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Solicitar Contas</a:t>
          </a:r>
          <a:endParaRPr lang="pt-BR" sz="1600" b="1" kern="1200" dirty="0">
            <a:solidFill>
              <a:schemeClr val="tx1"/>
            </a:solidFill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85514" y="1072547"/>
        <a:ext cx="1785295" cy="8468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9567F-0FEB-4C1C-BB2B-077CFB926CAC}">
      <dsp:nvSpPr>
        <dsp:cNvPr id="0" name=""/>
        <dsp:cNvSpPr/>
      </dsp:nvSpPr>
      <dsp:spPr>
        <a:xfrm>
          <a:off x="-5793607" y="-886729"/>
          <a:ext cx="6897464" cy="6897464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AF9D7-62B2-4CA9-99EB-210C019F2D82}">
      <dsp:nvSpPr>
        <dsp:cNvPr id="0" name=""/>
        <dsp:cNvSpPr/>
      </dsp:nvSpPr>
      <dsp:spPr>
        <a:xfrm>
          <a:off x="577795" y="393933"/>
          <a:ext cx="4395599" cy="78827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25695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rPr>
            <a:t>Nascimento</a:t>
          </a:r>
          <a:endParaRPr lang="pt-BR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haroni" panose="02010803020104030203" pitchFamily="2" charset="-79"/>
            <a:ea typeface="Tahoma" panose="020B0604030504040204" pitchFamily="34" charset="0"/>
            <a:cs typeface="Aharoni" panose="02010803020104030203" pitchFamily="2" charset="-79"/>
          </a:endParaRPr>
        </a:p>
      </dsp:txBody>
      <dsp:txXfrm>
        <a:off x="577795" y="393933"/>
        <a:ext cx="4395599" cy="788277"/>
      </dsp:txXfrm>
    </dsp:sp>
    <dsp:sp modelId="{FDDA89AD-9256-4430-A7E1-989C6EFA87D6}">
      <dsp:nvSpPr>
        <dsp:cNvPr id="0" name=""/>
        <dsp:cNvSpPr/>
      </dsp:nvSpPr>
      <dsp:spPr>
        <a:xfrm>
          <a:off x="85122" y="295398"/>
          <a:ext cx="985346" cy="9853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6B6259-447A-4C9E-B786-264AFD9EEB30}">
      <dsp:nvSpPr>
        <dsp:cNvPr id="0" name=""/>
        <dsp:cNvSpPr/>
      </dsp:nvSpPr>
      <dsp:spPr>
        <a:xfrm>
          <a:off x="1029733" y="1576554"/>
          <a:ext cx="3943661" cy="78827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25695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rPr>
            <a:t>Crescimento</a:t>
          </a:r>
          <a:endParaRPr lang="pt-BR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haroni" panose="02010803020104030203" pitchFamily="2" charset="-79"/>
            <a:ea typeface="Tahoma" panose="020B0604030504040204" pitchFamily="34" charset="0"/>
            <a:cs typeface="Aharoni" panose="02010803020104030203" pitchFamily="2" charset="-79"/>
          </a:endParaRPr>
        </a:p>
      </dsp:txBody>
      <dsp:txXfrm>
        <a:off x="1029733" y="1576554"/>
        <a:ext cx="3943661" cy="788277"/>
      </dsp:txXfrm>
    </dsp:sp>
    <dsp:sp modelId="{46BEC203-625A-4F00-A41E-E8E658C6EDCA}">
      <dsp:nvSpPr>
        <dsp:cNvPr id="0" name=""/>
        <dsp:cNvSpPr/>
      </dsp:nvSpPr>
      <dsp:spPr>
        <a:xfrm>
          <a:off x="537059" y="1478019"/>
          <a:ext cx="985346" cy="9853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A63A62-A12F-4574-851B-B0332A93C14C}">
      <dsp:nvSpPr>
        <dsp:cNvPr id="0" name=""/>
        <dsp:cNvSpPr/>
      </dsp:nvSpPr>
      <dsp:spPr>
        <a:xfrm>
          <a:off x="1029733" y="2759174"/>
          <a:ext cx="3943661" cy="78827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25695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rPr>
            <a:t>Maturidade</a:t>
          </a:r>
          <a:endParaRPr lang="pt-BR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haroni" panose="02010803020104030203" pitchFamily="2" charset="-79"/>
            <a:ea typeface="Tahoma" panose="020B0604030504040204" pitchFamily="34" charset="0"/>
            <a:cs typeface="Aharoni" panose="02010803020104030203" pitchFamily="2" charset="-79"/>
          </a:endParaRPr>
        </a:p>
      </dsp:txBody>
      <dsp:txXfrm>
        <a:off x="1029733" y="2759174"/>
        <a:ext cx="3943661" cy="788277"/>
      </dsp:txXfrm>
    </dsp:sp>
    <dsp:sp modelId="{7447A589-9BB4-41CF-89DE-86CAEE65E201}">
      <dsp:nvSpPr>
        <dsp:cNvPr id="0" name=""/>
        <dsp:cNvSpPr/>
      </dsp:nvSpPr>
      <dsp:spPr>
        <a:xfrm>
          <a:off x="537059" y="2660640"/>
          <a:ext cx="985346" cy="9853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517B17-DEDF-49A2-9DF5-02646D075D91}">
      <dsp:nvSpPr>
        <dsp:cNvPr id="0" name=""/>
        <dsp:cNvSpPr/>
      </dsp:nvSpPr>
      <dsp:spPr>
        <a:xfrm>
          <a:off x="577795" y="3941795"/>
          <a:ext cx="4395599" cy="78827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25695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rPr>
            <a:t>Multiplicação</a:t>
          </a:r>
          <a:endParaRPr lang="pt-BR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haroni" panose="02010803020104030203" pitchFamily="2" charset="-79"/>
            <a:ea typeface="Tahoma" panose="020B0604030504040204" pitchFamily="34" charset="0"/>
            <a:cs typeface="Aharoni" panose="02010803020104030203" pitchFamily="2" charset="-79"/>
          </a:endParaRPr>
        </a:p>
      </dsp:txBody>
      <dsp:txXfrm>
        <a:off x="577795" y="3941795"/>
        <a:ext cx="4395599" cy="788277"/>
      </dsp:txXfrm>
    </dsp:sp>
    <dsp:sp modelId="{86B4AE49-5699-40FD-9BE7-170873A4A035}">
      <dsp:nvSpPr>
        <dsp:cNvPr id="0" name=""/>
        <dsp:cNvSpPr/>
      </dsp:nvSpPr>
      <dsp:spPr>
        <a:xfrm>
          <a:off x="85122" y="3843260"/>
          <a:ext cx="985346" cy="9853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09772-03CD-4AD0-AB8E-B04355969D82}" type="datetimeFigureOut">
              <a:rPr lang="pt-BR" smtClean="0"/>
              <a:t>22/06/2018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C8649-18DE-4860-BBC5-5078C439C8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5926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AA1B3-43E4-4646-9DD3-6DF73F0403F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6400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8649-18DE-4860-BBC5-5078C439C89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528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8649-18DE-4860-BBC5-5078C439C89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2696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8649-18DE-4860-BBC5-5078C439C89E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2238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8649-18DE-4860-BBC5-5078C439C89E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0608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8649-18DE-4860-BBC5-5078C439C89E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5859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8649-18DE-4860-BBC5-5078C439C89E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9772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8649-18DE-4860-BBC5-5078C439C89E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2851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8649-18DE-4860-BBC5-5078C439C89E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3359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2AA3-B790-4858-A4BA-A54F22DAC5A6}" type="datetimeFigureOut">
              <a:rPr lang="pt-BR" smtClean="0"/>
              <a:t>22/06/2018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AC8E-E91E-4C27-AE8F-49A48EB7B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407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2AA3-B790-4858-A4BA-A54F22DAC5A6}" type="datetimeFigureOut">
              <a:rPr lang="pt-BR" smtClean="0"/>
              <a:t>22/06/2018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AC8E-E91E-4C27-AE8F-49A48EB7B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6797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2AA3-B790-4858-A4BA-A54F22DAC5A6}" type="datetimeFigureOut">
              <a:rPr lang="pt-BR" smtClean="0"/>
              <a:t>22/06/2018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AC8E-E91E-4C27-AE8F-49A48EB7B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0170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2AA3-B790-4858-A4BA-A54F22DAC5A6}" type="datetimeFigureOut">
              <a:rPr lang="pt-BR" smtClean="0"/>
              <a:t>22/06/2018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AC8E-E91E-4C27-AE8F-49A48EB7B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464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2AA3-B790-4858-A4BA-A54F22DAC5A6}" type="datetimeFigureOut">
              <a:rPr lang="pt-BR" smtClean="0"/>
              <a:t>22/06/2018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AC8E-E91E-4C27-AE8F-49A48EB7B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7066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2AA3-B790-4858-A4BA-A54F22DAC5A6}" type="datetimeFigureOut">
              <a:rPr lang="pt-BR" smtClean="0"/>
              <a:t>22/06/2018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AC8E-E91E-4C27-AE8F-49A48EB7B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51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2AA3-B790-4858-A4BA-A54F22DAC5A6}" type="datetimeFigureOut">
              <a:rPr lang="pt-BR" smtClean="0"/>
              <a:t>22/06/2018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AC8E-E91E-4C27-AE8F-49A48EB7B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805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2AA3-B790-4858-A4BA-A54F22DAC5A6}" type="datetimeFigureOut">
              <a:rPr lang="pt-BR" smtClean="0"/>
              <a:t>22/06/2018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AC8E-E91E-4C27-AE8F-49A48EB7B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5770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2AA3-B790-4858-A4BA-A54F22DAC5A6}" type="datetimeFigureOut">
              <a:rPr lang="pt-BR" smtClean="0"/>
              <a:t>22/06/2018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AC8E-E91E-4C27-AE8F-49A48EB7B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2164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2AA3-B790-4858-A4BA-A54F22DAC5A6}" type="datetimeFigureOut">
              <a:rPr lang="pt-BR" smtClean="0"/>
              <a:t>22/06/2018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AC8E-E91E-4C27-AE8F-49A48EB7B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904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2AA3-B790-4858-A4BA-A54F22DAC5A6}" type="datetimeFigureOut">
              <a:rPr lang="pt-BR" smtClean="0"/>
              <a:t>22/06/2018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AC8E-E91E-4C27-AE8F-49A48EB7B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43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42AA3-B790-4858-A4BA-A54F22DAC5A6}" type="datetimeFigureOut">
              <a:rPr lang="pt-BR" smtClean="0"/>
              <a:t>22/06/2018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6AC8E-E91E-4C27-AE8F-49A48EB7B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04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126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407368" y="1484784"/>
            <a:ext cx="828092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28575" indent="-457200">
              <a:buFont typeface="Wingdings" panose="05000000000000000000" pitchFamily="2" charset="2"/>
              <a:buChar char="ü"/>
            </a:pPr>
            <a:r>
              <a:rPr lang="pt-BR" sz="4000" b="1" dirty="0">
                <a:solidFill>
                  <a:schemeClr val="bg1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Multiplicar o PGM significa que mais pessoas cheguem ao </a:t>
            </a:r>
            <a:r>
              <a:rPr lang="pt-BR" sz="4000" b="1" dirty="0" smtClean="0">
                <a:solidFill>
                  <a:schemeClr val="bg1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grupo.</a:t>
            </a:r>
            <a:endParaRPr lang="pt-BR" sz="4000" b="1" dirty="0">
              <a:solidFill>
                <a:schemeClr val="bg1"/>
              </a:solidFill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171450" marR="28575" indent="-171450">
              <a:buFont typeface="Wingdings" panose="05000000000000000000" pitchFamily="2" charset="2"/>
              <a:buChar char="ü"/>
            </a:pPr>
            <a:endParaRPr lang="pt-BR" sz="1400" b="1" dirty="0">
              <a:solidFill>
                <a:schemeClr val="bg1"/>
              </a:solidFill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457200" marR="28575" indent="-457200">
              <a:buFont typeface="Wingdings" panose="05000000000000000000" pitchFamily="2" charset="2"/>
              <a:buChar char="ü"/>
            </a:pPr>
            <a:r>
              <a:rPr lang="pt-BR" sz="4000" b="1" dirty="0">
                <a:solidFill>
                  <a:schemeClr val="bg1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Multiplicar significa ter alcançado mais </a:t>
            </a:r>
            <a:r>
              <a:rPr lang="pt-BR" sz="4000" b="1" dirty="0" smtClean="0">
                <a:solidFill>
                  <a:schemeClr val="bg1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vidas.</a:t>
            </a:r>
            <a:endParaRPr lang="pt-BR" sz="4000" b="1" dirty="0">
              <a:solidFill>
                <a:schemeClr val="bg1"/>
              </a:solidFill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171450" marR="28575" indent="-171450">
              <a:buFont typeface="Wingdings" panose="05000000000000000000" pitchFamily="2" charset="2"/>
              <a:buChar char="ü"/>
            </a:pPr>
            <a:endParaRPr lang="pt-BR" sz="1400" b="1" dirty="0">
              <a:solidFill>
                <a:schemeClr val="bg1"/>
              </a:solidFill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457200" marR="28575" indent="-457200">
              <a:buFont typeface="Wingdings" panose="05000000000000000000" pitchFamily="2" charset="2"/>
              <a:buChar char="ü"/>
            </a:pPr>
            <a:r>
              <a:rPr lang="pt-BR" sz="4000" b="1" dirty="0">
                <a:solidFill>
                  <a:schemeClr val="bg1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Multiplicar significa ter uma reunião mais </a:t>
            </a:r>
            <a:r>
              <a:rPr lang="pt-BR" sz="4000" b="1" dirty="0" smtClean="0">
                <a:solidFill>
                  <a:schemeClr val="bg1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objetiva.</a:t>
            </a:r>
            <a:endParaRPr lang="pt-BR" sz="4000" b="1" dirty="0">
              <a:solidFill>
                <a:schemeClr val="bg1"/>
              </a:solidFill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171450" marR="28575" indent="-171450">
              <a:buFont typeface="Wingdings" panose="05000000000000000000" pitchFamily="2" charset="2"/>
              <a:buChar char="ü"/>
            </a:pPr>
            <a:endParaRPr lang="pt-BR" sz="1400" b="1" dirty="0">
              <a:solidFill>
                <a:schemeClr val="bg1"/>
              </a:solidFill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457200" marR="28575" indent="-457200">
              <a:buFont typeface="Wingdings" panose="05000000000000000000" pitchFamily="2" charset="2"/>
              <a:buChar char="ü"/>
            </a:pPr>
            <a:endParaRPr lang="pt-BR" sz="4000" b="1" dirty="0">
              <a:solidFill>
                <a:schemeClr val="bg1"/>
              </a:solidFill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791744" y="332656"/>
            <a:ext cx="34131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VALORES</a:t>
            </a:r>
            <a:endParaRPr lang="pt-BR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1898984"/>
            <a:ext cx="403244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8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1344" y="1484784"/>
            <a:ext cx="8136904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28575" indent="-457200">
              <a:buFont typeface="Wingdings" panose="05000000000000000000" pitchFamily="2" charset="2"/>
              <a:buChar char="ü"/>
            </a:pPr>
            <a:r>
              <a:rPr lang="pt-BR" sz="3200" b="1" dirty="0" smtClean="0">
                <a:solidFill>
                  <a:schemeClr val="bg1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Multiplicar </a:t>
            </a:r>
            <a:r>
              <a:rPr lang="pt-BR" sz="3200" b="1" dirty="0">
                <a:solidFill>
                  <a:schemeClr val="bg1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significa ter cumprido o </a:t>
            </a:r>
            <a:r>
              <a:rPr lang="pt-BR" sz="3200" b="1" dirty="0" smtClean="0">
                <a:solidFill>
                  <a:schemeClr val="bg1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propósito </a:t>
            </a:r>
            <a:r>
              <a:rPr lang="pt-BR" sz="3200" b="1" dirty="0">
                <a:solidFill>
                  <a:schemeClr val="bg1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do PGM, de glorificar a Deus, cuidar de pessoas que ali chegaram e alcançar </a:t>
            </a:r>
            <a:r>
              <a:rPr lang="pt-BR" sz="3200" b="1" dirty="0" smtClean="0">
                <a:solidFill>
                  <a:schemeClr val="bg1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vidas.</a:t>
            </a:r>
            <a:endParaRPr lang="pt-BR" sz="3200" b="1" dirty="0">
              <a:solidFill>
                <a:schemeClr val="bg1"/>
              </a:solidFill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171450" marR="28575" indent="-171450">
              <a:buFont typeface="Wingdings" panose="05000000000000000000" pitchFamily="2" charset="2"/>
              <a:buChar char="ü"/>
            </a:pPr>
            <a:endParaRPr lang="pt-BR" sz="1100" b="1" dirty="0">
              <a:solidFill>
                <a:schemeClr val="bg1"/>
              </a:solidFill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457200" marR="28575" indent="-457200">
              <a:buFont typeface="Wingdings" panose="05000000000000000000" pitchFamily="2" charset="2"/>
              <a:buChar char="ü"/>
            </a:pPr>
            <a:r>
              <a:rPr lang="pt-BR" sz="3200" b="1" dirty="0">
                <a:solidFill>
                  <a:schemeClr val="bg1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Multiplicar é dar uma prova de amor a </a:t>
            </a:r>
            <a:r>
              <a:rPr lang="pt-BR" sz="3200" b="1" dirty="0" smtClean="0">
                <a:solidFill>
                  <a:schemeClr val="bg1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Deus, </a:t>
            </a:r>
            <a:r>
              <a:rPr lang="pt-BR" sz="3200" b="1" dirty="0">
                <a:solidFill>
                  <a:schemeClr val="bg1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assumindo que, melhor do que ficar se reunindo com o mesmo grupo, é deixar que ele cresça para abraçar novas famílias.</a:t>
            </a:r>
          </a:p>
          <a:p>
            <a:pPr marL="457200" marR="28575" indent="-457200">
              <a:buFont typeface="Wingdings" panose="05000000000000000000" pitchFamily="2" charset="2"/>
              <a:buChar char="ü"/>
            </a:pPr>
            <a:endParaRPr lang="pt-BR" sz="3200" b="1" dirty="0">
              <a:solidFill>
                <a:schemeClr val="bg1"/>
              </a:solidFill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791744" y="332656"/>
            <a:ext cx="34131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VALORES</a:t>
            </a:r>
            <a:endParaRPr lang="pt-BR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1898984"/>
            <a:ext cx="403244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6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48851" y="4941168"/>
            <a:ext cx="112694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PASSOS PARA A MULTIPLICAÇÃO</a:t>
            </a:r>
            <a:endParaRPr lang="pt-BR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106" y="476672"/>
            <a:ext cx="4404921" cy="43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6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07368" y="1484784"/>
            <a:ext cx="83529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7540" marR="28575" indent="-457200">
              <a:buFont typeface="Wingdings" panose="05000000000000000000" pitchFamily="2" charset="2"/>
              <a:buChar char="ü"/>
            </a:pPr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Exponha a visão desde o </a:t>
            </a:r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princípio.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637540" marR="28575" indent="-457200">
              <a:buFont typeface="Wingdings" panose="05000000000000000000" pitchFamily="2" charset="2"/>
              <a:buChar char="ü"/>
            </a:pPr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Desenvolva </a:t>
            </a:r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novos líderes.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637540" marR="28575" indent="-457200">
              <a:buFont typeface="Wingdings" panose="05000000000000000000" pitchFamily="2" charset="2"/>
              <a:buChar char="ü"/>
            </a:pPr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Multiplique-se a si </a:t>
            </a:r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mesmo. 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637540" marR="28575" indent="-457200">
              <a:buFont typeface="Wingdings" panose="05000000000000000000" pitchFamily="2" charset="2"/>
              <a:buChar char="ü"/>
            </a:pPr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Prepare seu </a:t>
            </a:r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grupo</a:t>
            </a:r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.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637540" marR="28575" indent="-457200">
              <a:buFont typeface="Wingdings" panose="05000000000000000000" pitchFamily="2" charset="2"/>
              <a:buChar char="ü"/>
            </a:pPr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Marque a </a:t>
            </a:r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data. 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631190" marR="28575" indent="-457200">
              <a:buFont typeface="Wingdings" panose="05000000000000000000" pitchFamily="2" charset="2"/>
              <a:buChar char="ü"/>
            </a:pPr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Multiplique. </a:t>
            </a:r>
          </a:p>
        </p:txBody>
      </p:sp>
      <p:sp>
        <p:nvSpPr>
          <p:cNvPr id="3" name="Retângulo 2"/>
          <p:cNvSpPr/>
          <p:nvPr/>
        </p:nvSpPr>
        <p:spPr>
          <a:xfrm>
            <a:off x="3863752" y="260648"/>
            <a:ext cx="32303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PASSOS </a:t>
            </a:r>
            <a:endParaRPr lang="pt-BR" sz="54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907" y="2564904"/>
            <a:ext cx="3269234" cy="325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3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81289" y="4941168"/>
            <a:ext cx="108045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DINÂMICAS DE MULTIPLICAÇÃO</a:t>
            </a:r>
            <a:endParaRPr lang="pt-BR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364" y="548680"/>
            <a:ext cx="4296409" cy="429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2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07368" y="1772816"/>
            <a:ext cx="8280920" cy="407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7540" marR="28575" indent="-457200">
              <a:buFont typeface="Wingdings" panose="05000000000000000000" pitchFamily="2" charset="2"/>
              <a:buChar char="ü"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Multiplique o encontro em dois PGMs na mesma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casa.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466090" marR="28575" indent="-285750">
              <a:buFont typeface="Wingdings" panose="05000000000000000000" pitchFamily="2" charset="2"/>
              <a:buChar char="ü"/>
            </a:pPr>
            <a:endParaRPr lang="pt-B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637540" marR="28575" indent="-457200">
              <a:buFont typeface="Wingdings" panose="05000000000000000000" pitchFamily="2" charset="2"/>
              <a:buChar char="ü"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Multiplique o encontro regular em uma casa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pré-definida.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466090" marR="28575" indent="-285750">
              <a:buFont typeface="Wingdings" panose="05000000000000000000" pitchFamily="2" charset="2"/>
              <a:buChar char="ü"/>
            </a:pPr>
            <a:endParaRPr lang="pt-B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637540" marR="28575" indent="-457200">
              <a:buFont typeface="Wingdings" panose="05000000000000000000" pitchFamily="2" charset="2"/>
              <a:buChar char="ü"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Promova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conversas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 </a:t>
            </a: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com o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PGM. 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351790" marR="28575" indent="-171450">
              <a:buFont typeface="Wingdings" panose="05000000000000000000" pitchFamily="2" charset="2"/>
              <a:buChar char="ü"/>
            </a:pPr>
            <a:endParaRPr lang="pt-BR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637540" marR="28575" indent="-457200">
              <a:buFont typeface="Wingdings" panose="05000000000000000000" pitchFamily="2" charset="2"/>
              <a:buChar char="ü"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Estabeleça o crescimento pela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fé</a:t>
            </a: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791744" y="332656"/>
            <a:ext cx="42723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DINÂMICAS</a:t>
            </a:r>
            <a:endParaRPr lang="pt-BR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993" y="2204864"/>
            <a:ext cx="3278257" cy="327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4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52863" y="4941168"/>
            <a:ext cx="112614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CRITÉRIOS PARA MULTIPLICAÇÃO</a:t>
            </a:r>
            <a:endParaRPr lang="pt-BR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411" y="670849"/>
            <a:ext cx="4270319" cy="427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63352" y="2060848"/>
            <a:ext cx="95050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6140" marR="28575" indent="-685800">
              <a:buFont typeface="Wingdings" panose="05000000000000000000" pitchFamily="2" charset="2"/>
              <a:buChar char="ü"/>
            </a:pPr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Geográfico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866140" marR="28575" indent="-685800">
              <a:buFont typeface="Wingdings" panose="05000000000000000000" pitchFamily="2" charset="2"/>
              <a:buChar char="ü"/>
            </a:pPr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Afinidade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866140" marR="28575" indent="-685800">
              <a:buFont typeface="Wingdings" panose="05000000000000000000" pitchFamily="2" charset="2"/>
              <a:buChar char="ü"/>
            </a:pPr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Dependência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866140" marR="28575" indent="-685800">
              <a:buFont typeface="Wingdings" panose="05000000000000000000" pitchFamily="2" charset="2"/>
              <a:buChar char="ü"/>
            </a:pPr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Crianças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866140" marR="28575" indent="-685800">
              <a:buFont typeface="Wingdings" panose="05000000000000000000" pitchFamily="2" charset="2"/>
              <a:buChar char="ü"/>
            </a:pPr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Paternidade </a:t>
            </a:r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espiritual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1484784"/>
            <a:ext cx="3766264" cy="376626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719736" y="387821"/>
            <a:ext cx="37144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CRITÉRIOS</a:t>
            </a:r>
            <a:endParaRPr lang="pt-BR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6204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84243" y="4941168"/>
            <a:ext cx="101986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MULTIPLICANDO O PGM</a:t>
            </a:r>
            <a:endParaRPr lang="pt-BR" sz="6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548680"/>
            <a:ext cx="453650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2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511824" y="1340768"/>
            <a:ext cx="73448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Todo PGM, quando saudável, nasce, cresce e se multiplica. 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71" y="692696"/>
            <a:ext cx="4768806" cy="492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7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696" y="332656"/>
            <a:ext cx="5341987" cy="501317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401330" y="5383684"/>
            <a:ext cx="72587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TEMPO DE RECORDAR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5892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31704" y="1179150"/>
            <a:ext cx="84741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1 – Compartilhe pelo menos três razões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por que precisamos </a:t>
            </a: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deixar a visão de multiplicação clara ao grupo desde o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início.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2 – Comente sobre a importância da multiplicação dos PGMs para que alcancemos mais vidas e famílias em toda a cidade.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1772816"/>
            <a:ext cx="2704406" cy="389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6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623392" y="2492896"/>
            <a:ext cx="8166328" cy="3937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0" indent="179705" algn="ctr">
              <a:lnSpc>
                <a:spcPct val="110000"/>
              </a:lnSpc>
              <a:spcAft>
                <a:spcPts val="1135"/>
              </a:spcAft>
            </a:pPr>
            <a:r>
              <a:rPr lang="pt-BR" sz="3800" b="1" dirty="0">
                <a:solidFill>
                  <a:schemeClr val="bg1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Um pequeno grupo de pessoas que se reúne regularmente para glorificar a Deus por meio do fortalecimento de relacionamentos discipuladores e da multiplicação de discípulos.</a:t>
            </a:r>
            <a:endParaRPr lang="pt-BR" sz="3800" dirty="0">
              <a:solidFill>
                <a:schemeClr val="bg1"/>
              </a:solidFill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079776" y="332656"/>
            <a:ext cx="47099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 QUE É O PGM?</a:t>
            </a:r>
            <a:endParaRPr lang="pt-BR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056" y="1268760"/>
            <a:ext cx="4752638" cy="378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5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/>
          </p:nvPr>
        </p:nvGraphicFramePr>
        <p:xfrm>
          <a:off x="3143672" y="1340768"/>
          <a:ext cx="590465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4174640" y="3507105"/>
            <a:ext cx="3842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Glorificar a Deus através da 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Evangelização Discipuladora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511824" y="385210"/>
            <a:ext cx="56316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 PEQUENO GRUPO</a:t>
            </a:r>
            <a:endParaRPr lang="pt-BR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0651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3E9FFF-C203-463C-AFC6-60595FAF4B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F93E9FFF-C203-463C-AFC6-60595FAF4B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F93E9FFF-C203-463C-AFC6-60595FAF4B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F93E9FFF-C203-463C-AFC6-60595FAF4B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0971E3-7DDD-4EDF-923F-64D5109E2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1B0971E3-7DDD-4EDF-923F-64D5109E2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1B0971E3-7DDD-4EDF-923F-64D5109E2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1B0971E3-7DDD-4EDF-923F-64D5109E22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C76303-A2FF-4E49-B965-037A21076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59C76303-A2FF-4E49-B965-037A21076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59C76303-A2FF-4E49-B965-037A21076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59C76303-A2FF-4E49-B965-037A21076C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DF17F6-2FA5-4817-81C0-E2E4BBF16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5ADF17F6-2FA5-4817-81C0-E2E4BBF16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5ADF17F6-2FA5-4817-81C0-E2E4BBF16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5ADF17F6-2FA5-4817-81C0-E2E4BBF160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AE791C-BC2D-4048-9C10-92AC75348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5FAE791C-BC2D-4048-9C10-92AC75348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5FAE791C-BC2D-4048-9C10-92AC75348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5FAE791C-BC2D-4048-9C10-92AC75348B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053B38-4B4A-4B10-B8A2-77D0E3285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4B053B38-4B4A-4B10-B8A2-77D0E3285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4B053B38-4B4A-4B10-B8A2-77D0E3285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4B053B38-4B4A-4B10-B8A2-77D0E32853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E9A4AD-0BB9-4824-A9D4-3959FE1FA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DEE9A4AD-0BB9-4824-A9D4-3959FE1FA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DEE9A4AD-0BB9-4824-A9D4-3959FE1FA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DEE9A4AD-0BB9-4824-A9D4-3959FE1FA9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84243" y="4941168"/>
            <a:ext cx="101986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MULTIPLICANDO O PGM</a:t>
            </a:r>
            <a:endParaRPr lang="pt-BR" sz="6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548680"/>
            <a:ext cx="453650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25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511824" y="1340768"/>
            <a:ext cx="73448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Todo PGM, quando saudável, nasce, cresce e se multiplica. 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71" y="692696"/>
            <a:ext cx="4768806" cy="492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27135" y="4941168"/>
            <a:ext cx="711284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ETAPAS DO PGM</a:t>
            </a:r>
            <a:endParaRPr lang="pt-BR" sz="6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1" y="332656"/>
            <a:ext cx="460851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2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016100851"/>
              </p:ext>
            </p:extLst>
          </p:nvPr>
        </p:nvGraphicFramePr>
        <p:xfrm>
          <a:off x="1055439" y="1340768"/>
          <a:ext cx="5045323" cy="5124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3719736" y="206266"/>
            <a:ext cx="64860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ETAPAS DO PGM</a:t>
            </a:r>
            <a:endParaRPr lang="pt-BR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1221929"/>
            <a:ext cx="460851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6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959567F-0FEB-4C1C-BB2B-077CFB926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graphicEl>
                                              <a:dgm id="{7959567F-0FEB-4C1C-BB2B-077CFB926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graphicEl>
                                              <a:dgm id="{7959567F-0FEB-4C1C-BB2B-077CFB926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graphicEl>
                                              <a:dgm id="{7959567F-0FEB-4C1C-BB2B-077CFB926C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DDA89AD-9256-4430-A7E1-989C6EFA8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graphicEl>
                                              <a:dgm id="{FDDA89AD-9256-4430-A7E1-989C6EFA8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graphicEl>
                                              <a:dgm id="{FDDA89AD-9256-4430-A7E1-989C6EFA8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graphicEl>
                                              <a:dgm id="{FDDA89AD-9256-4430-A7E1-989C6EFA87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3AAF9D7-62B2-4CA9-99EB-210C019F2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graphicEl>
                                              <a:dgm id="{A3AAF9D7-62B2-4CA9-99EB-210C019F2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graphicEl>
                                              <a:dgm id="{A3AAF9D7-62B2-4CA9-99EB-210C019F2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A3AAF9D7-62B2-4CA9-99EB-210C019F2D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6BEC203-625A-4F00-A41E-E8E658C6E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graphicEl>
                                              <a:dgm id="{46BEC203-625A-4F00-A41E-E8E658C6E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graphicEl>
                                              <a:dgm id="{46BEC203-625A-4F00-A41E-E8E658C6E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graphicEl>
                                              <a:dgm id="{46BEC203-625A-4F00-A41E-E8E658C6ED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A6B6259-447A-4C9E-B786-264AFD9EE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graphicEl>
                                              <a:dgm id="{4A6B6259-447A-4C9E-B786-264AFD9EE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graphicEl>
                                              <a:dgm id="{4A6B6259-447A-4C9E-B786-264AFD9EE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4A6B6259-447A-4C9E-B786-264AFD9EEB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447A589-9BB4-41CF-89DE-86CAEE65E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graphicEl>
                                              <a:dgm id="{7447A589-9BB4-41CF-89DE-86CAEE65E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graphicEl>
                                              <a:dgm id="{7447A589-9BB4-41CF-89DE-86CAEE65E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graphicEl>
                                              <a:dgm id="{7447A589-9BB4-41CF-89DE-86CAEE65E2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BA63A62-A12F-4574-851B-B0332A93C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graphicEl>
                                              <a:dgm id="{4BA63A62-A12F-4574-851B-B0332A93C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graphicEl>
                                              <a:dgm id="{4BA63A62-A12F-4574-851B-B0332A93C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graphicEl>
                                              <a:dgm id="{4BA63A62-A12F-4574-851B-B0332A93C1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6B4AE49-5699-40FD-9BE7-170873A4A0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graphicEl>
                                              <a:dgm id="{86B4AE49-5699-40FD-9BE7-170873A4A0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graphicEl>
                                              <a:dgm id="{86B4AE49-5699-40FD-9BE7-170873A4A0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>
                                            <p:graphicEl>
                                              <a:dgm id="{86B4AE49-5699-40FD-9BE7-170873A4A0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D517B17-DEDF-49A2-9DF5-02646D075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graphicEl>
                                              <a:dgm id="{ED517B17-DEDF-49A2-9DF5-02646D075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graphicEl>
                                              <a:dgm id="{ED517B17-DEDF-49A2-9DF5-02646D075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graphicEl>
                                              <a:dgm id="{ED517B17-DEDF-49A2-9DF5-02646D075D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7821" y="4941168"/>
            <a:ext cx="1151148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O PGM E A MULTIPLICAÇÃO</a:t>
            </a:r>
            <a:endParaRPr lang="pt-BR" sz="6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220" y="260648"/>
            <a:ext cx="4806687" cy="480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7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9443</TotalTime>
  <Words>329</Words>
  <Application>Microsoft Office PowerPoint</Application>
  <PresentationFormat>Widescreen</PresentationFormat>
  <Paragraphs>69</Paragraphs>
  <Slides>20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6" baseType="lpstr">
      <vt:lpstr>Aharoni</vt:lpstr>
      <vt:lpstr>Arial</vt:lpstr>
      <vt:lpstr>Calibri</vt:lpstr>
      <vt:lpstr>Tahoma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Diogo da Cunha Carvalho</dc:creator>
  <cp:lastModifiedBy>Diogo da Cunha Carvalho</cp:lastModifiedBy>
  <cp:revision>534</cp:revision>
  <dcterms:created xsi:type="dcterms:W3CDTF">2013-08-28T17:27:02Z</dcterms:created>
  <dcterms:modified xsi:type="dcterms:W3CDTF">2018-06-22T19:17:06Z</dcterms:modified>
</cp:coreProperties>
</file>