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58" r:id="rId2"/>
    <p:sldId id="459" r:id="rId3"/>
    <p:sldId id="462" r:id="rId4"/>
    <p:sldId id="460" r:id="rId5"/>
    <p:sldId id="466" r:id="rId6"/>
    <p:sldId id="467" r:id="rId7"/>
    <p:sldId id="468" r:id="rId8"/>
    <p:sldId id="470" r:id="rId9"/>
    <p:sldId id="438" r:id="rId10"/>
    <p:sldId id="471" r:id="rId11"/>
    <p:sldId id="442" r:id="rId12"/>
    <p:sldId id="443" r:id="rId13"/>
    <p:sldId id="472" r:id="rId14"/>
    <p:sldId id="444" r:id="rId15"/>
    <p:sldId id="474" r:id="rId16"/>
    <p:sldId id="446" r:id="rId17"/>
    <p:sldId id="473" r:id="rId18"/>
    <p:sldId id="448" r:id="rId19"/>
    <p:sldId id="46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505"/>
    <a:srgbClr val="57EC34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09772-03CD-4AD0-AB8E-B04355969D82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8649-18DE-4860-BBC5-5078C439C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92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61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098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283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34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A1B3-43E4-4646-9DD3-6DF73F0403F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26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33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01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86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14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24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055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14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07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79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17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6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5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80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77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16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04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3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04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67408" y="4941168"/>
            <a:ext cx="10524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ATRIBUIÇÕES DE UM LÍDER DE PGM</a:t>
            </a:r>
            <a:endParaRPr lang="pt-B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908720"/>
            <a:ext cx="3700408" cy="38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3352" y="1631625"/>
            <a:ext cx="828092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1840" marR="28575" indent="-571500" algn="just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Estabelecer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Alvos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351790" marR="28575" indent="-171450" algn="just">
              <a:buFont typeface="Wingdings" panose="05000000000000000000" pitchFamily="2" charset="2"/>
              <a:buChar char="ü"/>
            </a:pP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 algn="just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Confiar sempre em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Deus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351790" marR="28575" indent="-171450" algn="just">
              <a:buFont typeface="Wingdings" panose="05000000000000000000" pitchFamily="2" charset="2"/>
              <a:buChar char="ü"/>
            </a:pP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 algn="just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Vigiar o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inimigo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351790" marR="28575" indent="-171450" algn="just">
              <a:buFont typeface="Wingdings" panose="05000000000000000000" pitchFamily="2" charset="2"/>
              <a:buChar char="ü"/>
            </a:pP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 algn="just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Esperar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ilagres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351790" marR="28575" indent="-171450" algn="just">
              <a:buFont typeface="Wingdings" panose="05000000000000000000" pitchFamily="2" charset="2"/>
              <a:buChar char="ü"/>
            </a:pP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 algn="just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Trabalhar em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quipe 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15242" y="365755"/>
            <a:ext cx="4196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ATRIBUIÇÕES</a:t>
            </a:r>
            <a:endParaRPr lang="pt-B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45" y="1772816"/>
            <a:ext cx="3700408" cy="38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5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1310" y="1700808"/>
            <a:ext cx="90730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Investir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tempo com os membros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Valorizar visitantes</a:t>
            </a: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Identificar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 desenvolver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líderes 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Estar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preparado para o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encontro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Ir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atrás dos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faltantes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87250" y="293747"/>
            <a:ext cx="4196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ATRIBUIÇÕES</a:t>
            </a:r>
            <a:endParaRPr lang="pt-B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18" y="2996952"/>
            <a:ext cx="2590689" cy="26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83432" y="5013176"/>
            <a:ext cx="10466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MULTIPLICANDO A LÍDERANÇA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367" y="692696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9336" y="2192090"/>
            <a:ext cx="9361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Ore e busque orientação de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Deus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Veja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cada um como um possível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líder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Não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seja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precipitado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Envolva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 liderança do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ministério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7408" y="1268760"/>
            <a:ext cx="10466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MULTIPLICANDO A LÍDERANÇA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2996952"/>
            <a:ext cx="2740418" cy="27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9336" y="2192090"/>
            <a:ext cx="9361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 transparente</a:t>
            </a: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 o </a:t>
            </a:r>
            <a:r>
              <a:rPr lang="pt-B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coração</a:t>
            </a:r>
            <a:endParaRPr lang="pt-B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Envie pessoas para o </a:t>
            </a:r>
            <a:r>
              <a:rPr lang="pt-B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treinamento</a:t>
            </a: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</a:t>
            </a:r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alguém para ser o auxiliar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7408" y="1268760"/>
            <a:ext cx="10466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MULTIPLICANDO A LÍDERANÇA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3115420"/>
            <a:ext cx="2740418" cy="27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344" y="1484784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28575" algn="ctr"/>
            <a:r>
              <a:rPr lang="pt-BR" sz="44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 maior desafio do líder de PGM não é multiplicar o grupo, mas formar um novo líder, pois só assim poderá experimentar a verdadeira liderança discipuladora.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1628800"/>
            <a:ext cx="3964554" cy="39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4158" y="5013176"/>
            <a:ext cx="10124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COMO SE TORNAR UM LÍDER?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98" y="476672"/>
            <a:ext cx="4447407" cy="43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142" y="2787468"/>
            <a:ext cx="11665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Sendo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discipulado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Participação </a:t>
            </a: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tiva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Ajudando </a:t>
            </a: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em um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PGM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Concluindo </a:t>
            </a: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 treinamento de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líder 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412776"/>
            <a:ext cx="3474161" cy="33716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007768" y="286373"/>
            <a:ext cx="631454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COMO SE TORNAR UM LÍDER?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24107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1704" y="1948592"/>
            <a:ext cx="8474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1 – Quais são as principais características de um bom líder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PGMs?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2 – Comente o que você entendeu desta frase: “O maior desafio do líder de PGM não é multiplicar o grupo, mas formar um novo líder”.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772816"/>
            <a:ext cx="2704406" cy="3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332656"/>
            <a:ext cx="5341987" cy="50131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01330" y="5383684"/>
            <a:ext cx="7258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TEMPO DE RECORDAR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16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34" y="1657011"/>
            <a:ext cx="3341433" cy="427578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021496" y="1777281"/>
            <a:ext cx="76081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Oração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Evangelização Discipuladora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Plantação de Igreja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Formação de Líderes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Compaixão e Graça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89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00258" y="4953736"/>
            <a:ext cx="95205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 LIDERANÇA DO PGM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836712"/>
            <a:ext cx="4007561" cy="40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8941">
            <a:off x="5952753" y="1610024"/>
            <a:ext cx="5379199" cy="3377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tângulo 2"/>
          <p:cNvSpPr/>
          <p:nvPr/>
        </p:nvSpPr>
        <p:spPr>
          <a:xfrm>
            <a:off x="623392" y="1523521"/>
            <a:ext cx="5112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Jesus: o nosso maior exemplo de</a:t>
            </a:r>
          </a:p>
          <a:p>
            <a:r>
              <a:rPr lang="pt-BR" sz="66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Liderança</a:t>
            </a:r>
            <a:endParaRPr lang="pt-BR" sz="8800" spc="-150" dirty="0"/>
          </a:p>
        </p:txBody>
      </p:sp>
    </p:spTree>
    <p:extLst>
      <p:ext uri="{BB962C8B-B14F-4D97-AF65-F5344CB8AC3E}">
        <p14:creationId xmlns:p14="http://schemas.microsoft.com/office/powerpoint/2010/main" val="24979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847528" y="1628800"/>
            <a:ext cx="835292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t-B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8134" y="1340768"/>
            <a:ext cx="70620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Deixemo-nos moldar pelo Senhor para que sejamos líderes como Ele, encorajadores e servos.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01585" y="260648"/>
            <a:ext cx="6229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 EXEMPLO DE CRISTO</a:t>
            </a:r>
            <a:endParaRPr lang="pt-B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931104"/>
            <a:ext cx="4615076" cy="32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847528" y="1628800"/>
            <a:ext cx="835292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t-B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1610" y="1508586"/>
            <a:ext cx="83186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“Tende em vós o mesmo sentimento que houve em Cristo Jesus, que, existindo em forma de Deus, não considerou o fato de ser igual a Deus algo a que devesse se apegar, mas, pelo contrário, esvaziou a si mesmo, assumindo a forma de servo e fazendo-se semelhante aos homens. Assim, na forma de homem, humilhou a si mesmo, sendo obediente até a morte, e morte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cruz”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Filipenses 2.5-8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01585" y="260648"/>
            <a:ext cx="6229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 EXEMPLO DE CRISTO</a:t>
            </a:r>
            <a:endParaRPr lang="pt-B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63" y="2886153"/>
            <a:ext cx="2769367" cy="27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267" y="5013176"/>
            <a:ext cx="11240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CARACTERÍSTICAS DE UM BOM LÍDER DE PGM</a:t>
            </a:r>
            <a:endParaRPr lang="pt-BR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51475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2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5360" y="1556792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Testemunho cristão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xemplar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Direção do Espírito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Santo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Consciência de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missão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Vida devocional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onsistente 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Submissão a liderança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21625" y="463315"/>
            <a:ext cx="5056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CARACTERÍSTICAS</a:t>
            </a:r>
            <a:endParaRPr lang="pt-B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204864"/>
            <a:ext cx="4427331" cy="4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5466</TotalTime>
  <Words>365</Words>
  <Application>Microsoft Office PowerPoint</Application>
  <PresentationFormat>Widescreen</PresentationFormat>
  <Paragraphs>70</Paragraphs>
  <Slides>19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Aharoni</vt:lpstr>
      <vt:lpstr>Arial</vt:lpstr>
      <vt:lpstr>Calibri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 da Cunha Carvalho</dc:creator>
  <cp:lastModifiedBy>Diogo da Cunha Carvalho</cp:lastModifiedBy>
  <cp:revision>340</cp:revision>
  <dcterms:created xsi:type="dcterms:W3CDTF">2013-08-28T17:27:02Z</dcterms:created>
  <dcterms:modified xsi:type="dcterms:W3CDTF">2018-06-22T19:11:27Z</dcterms:modified>
</cp:coreProperties>
</file>